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3" r:id="rId3"/>
    <p:sldId id="259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64" d="100"/>
          <a:sy n="64" d="100"/>
        </p:scale>
        <p:origin x="3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209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8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0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6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6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9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8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4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1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9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1FE7-C45C-F2BB-09D8-7950D4C00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765477"/>
            <a:ext cx="3892550" cy="1453003"/>
          </a:xfr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u="sng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Analysis Project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D02BF-EB68-A7C9-DF54-98A46A0C7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187" y="2637817"/>
            <a:ext cx="2927613" cy="290148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u="sng" dirty="0"/>
              <a:t>Group Members</a:t>
            </a:r>
          </a:p>
          <a:p>
            <a:pPr>
              <a:lnSpc>
                <a:spcPct val="140000"/>
              </a:lnSpc>
            </a:pPr>
            <a:r>
              <a:rPr lang="en-US" dirty="0"/>
              <a:t>Greene</a:t>
            </a:r>
          </a:p>
          <a:p>
            <a:pPr>
              <a:lnSpc>
                <a:spcPct val="140000"/>
              </a:lnSpc>
            </a:pPr>
            <a:r>
              <a:rPr lang="en-US" dirty="0"/>
              <a:t>Angel</a:t>
            </a:r>
          </a:p>
          <a:p>
            <a:pPr>
              <a:lnSpc>
                <a:spcPct val="140000"/>
              </a:lnSpc>
            </a:pPr>
            <a:r>
              <a:rPr lang="en-US" dirty="0"/>
              <a:t>Caleb</a:t>
            </a:r>
          </a:p>
          <a:p>
            <a:pPr>
              <a:lnSpc>
                <a:spcPct val="140000"/>
              </a:lnSpc>
            </a:pPr>
            <a:r>
              <a:rPr lang="en-US" dirty="0"/>
              <a:t>Matt</a:t>
            </a:r>
          </a:p>
          <a:p>
            <a:pPr>
              <a:lnSpc>
                <a:spcPct val="140000"/>
              </a:lnSpc>
            </a:pPr>
            <a:r>
              <a:rPr lang="en-US" dirty="0"/>
              <a:t>“E” </a:t>
            </a:r>
          </a:p>
        </p:txBody>
      </p:sp>
      <p:pic>
        <p:nvPicPr>
          <p:cNvPr id="5" name="Picture 4" descr="Close-up of graph on screen">
            <a:extLst>
              <a:ext uri="{FF2B5EF4-FFF2-40B4-BE49-F238E27FC236}">
                <a16:creationId xmlns:a16="http://schemas.microsoft.com/office/drawing/2014/main" id="{FA588048-01DD-E213-B371-293510D4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" r="23382" b="-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8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README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B150D3-6FFF-1BF6-6C80-AAF61777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684" y="1083523"/>
            <a:ext cx="6290631" cy="55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99" y="888584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HIV Knowledge &amp; Literacy </a:t>
            </a:r>
            <a:br>
              <a:rPr lang="en-US" sz="4400" u="sng" dirty="0">
                <a:solidFill>
                  <a:schemeClr val="bg1"/>
                </a:solidFill>
              </a:rPr>
            </a:br>
            <a:r>
              <a:rPr lang="en-US" sz="4400" u="sng" dirty="0">
                <a:solidFill>
                  <a:schemeClr val="bg1"/>
                </a:solidFill>
              </a:rPr>
              <a:t>Over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52213-9E5A-2ABB-29C1-19DAEB76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956" y="1682530"/>
            <a:ext cx="6938086" cy="48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5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Corollary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9E95B-6653-BC7A-707E-587CF1884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569" y="1156453"/>
            <a:ext cx="6132861" cy="530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9096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22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Avenir Next LT Pro</vt:lpstr>
      <vt:lpstr>Goudy Old Style</vt:lpstr>
      <vt:lpstr>Wingdings</vt:lpstr>
      <vt:lpstr>FrostyVTI</vt:lpstr>
      <vt:lpstr>Data Analysis Project</vt:lpstr>
      <vt:lpstr>README</vt:lpstr>
      <vt:lpstr>HIV Knowledge &amp; Literacy  Over Time</vt:lpstr>
      <vt:lpstr>Corollary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E. Baldwin</dc:creator>
  <cp:lastModifiedBy>E. Baldwin</cp:lastModifiedBy>
  <cp:revision>10</cp:revision>
  <dcterms:created xsi:type="dcterms:W3CDTF">2024-06-07T16:44:12Z</dcterms:created>
  <dcterms:modified xsi:type="dcterms:W3CDTF">2024-06-07T18:55:45Z</dcterms:modified>
</cp:coreProperties>
</file>